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61" r:id="rId7"/>
    <p:sldId id="260" r:id="rId8"/>
    <p:sldId id="259" r:id="rId9"/>
    <p:sldId id="258" r:id="rId10"/>
    <p:sldId id="264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FFFF66"/>
    <a:srgbClr val="FFFFCC"/>
    <a:srgbClr val="D9D9FF"/>
    <a:srgbClr val="6600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59D28F0D-75F1-47CD-8CC8-424909D44613}"/>
    <pc:docChg chg="modSld">
      <pc:chgData name="IVA Palčić Strčić" userId="ba6dff45-8d8f-4a43-b954-a00cf4685489" providerId="ADAL" clId="{59D28F0D-75F1-47CD-8CC8-424909D44613}" dt="2022-03-14T17:00:19.070" v="3" actId="20577"/>
      <pc:docMkLst>
        <pc:docMk/>
      </pc:docMkLst>
      <pc:sldChg chg="modSp">
        <pc:chgData name="IVA Palčić Strčić" userId="ba6dff45-8d8f-4a43-b954-a00cf4685489" providerId="ADAL" clId="{59D28F0D-75F1-47CD-8CC8-424909D44613}" dt="2022-03-14T16:58:59.023" v="1"/>
        <pc:sldMkLst>
          <pc:docMk/>
          <pc:sldMk cId="2029315766" sldId="259"/>
        </pc:sldMkLst>
        <pc:picChg chg="mod">
          <ac:chgData name="IVA Palčić Strčić" userId="ba6dff45-8d8f-4a43-b954-a00cf4685489" providerId="ADAL" clId="{59D28F0D-75F1-47CD-8CC8-424909D44613}" dt="2022-03-14T16:58:59.023" v="1"/>
          <ac:picMkLst>
            <pc:docMk/>
            <pc:sldMk cId="2029315766" sldId="259"/>
            <ac:picMk id="11" creationId="{8E1A3207-06A8-4788-A8A3-73A48EF8F4AD}"/>
          </ac:picMkLst>
        </pc:picChg>
      </pc:sldChg>
      <pc:sldChg chg="modSp">
        <pc:chgData name="IVA Palčić Strčić" userId="ba6dff45-8d8f-4a43-b954-a00cf4685489" providerId="ADAL" clId="{59D28F0D-75F1-47CD-8CC8-424909D44613}" dt="2022-03-14T17:00:19.070" v="3" actId="20577"/>
        <pc:sldMkLst>
          <pc:docMk/>
          <pc:sldMk cId="2680391178" sldId="264"/>
        </pc:sldMkLst>
        <pc:spChg chg="mod">
          <ac:chgData name="IVA Palčić Strčić" userId="ba6dff45-8d8f-4a43-b954-a00cf4685489" providerId="ADAL" clId="{59D28F0D-75F1-47CD-8CC8-424909D44613}" dt="2022-03-14T17:00:19.070" v="3" actId="20577"/>
          <ac:spMkLst>
            <pc:docMk/>
            <pc:sldMk cId="2680391178" sldId="264"/>
            <ac:spMk id="11" creationId="{F05344B5-E422-4926-954A-AE0B78BA8BFD}"/>
          </ac:spMkLst>
        </pc:spChg>
      </pc:sldChg>
    </pc:docChg>
  </pc:docChgLst>
  <pc:docChgLst>
    <pc:chgData name="Sandra Štambuk" userId="57dc3b68-088a-45de-9236-fd178a7068ed" providerId="ADAL" clId="{849EC0E1-27D5-47C3-9366-1E41C441E63F}"/>
    <pc:docChg chg="modSld">
      <pc:chgData name="Sandra Štambuk" userId="57dc3b68-088a-45de-9236-fd178a7068ed" providerId="ADAL" clId="{849EC0E1-27D5-47C3-9366-1E41C441E63F}" dt="2022-03-14T01:10:21.985" v="38" actId="207"/>
      <pc:docMkLst>
        <pc:docMk/>
      </pc:docMkLst>
      <pc:sldChg chg="modSp">
        <pc:chgData name="Sandra Štambuk" userId="57dc3b68-088a-45de-9236-fd178a7068ed" providerId="ADAL" clId="{849EC0E1-27D5-47C3-9366-1E41C441E63F}" dt="2022-03-14T01:08:29.935" v="9" actId="14100"/>
        <pc:sldMkLst>
          <pc:docMk/>
          <pc:sldMk cId="4205545385" sldId="256"/>
        </pc:sldMkLst>
        <pc:spChg chg="mod">
          <ac:chgData name="Sandra Štambuk" userId="57dc3b68-088a-45de-9236-fd178a7068ed" providerId="ADAL" clId="{849EC0E1-27D5-47C3-9366-1E41C441E63F}" dt="2022-03-14T01:08:29.935" v="9" actId="14100"/>
          <ac:spMkLst>
            <pc:docMk/>
            <pc:sldMk cId="4205545385" sldId="256"/>
            <ac:spMk id="5" creationId="{F2571A63-7EE2-4710-A92F-2494BA5C326B}"/>
          </ac:spMkLst>
        </pc:spChg>
      </pc:sldChg>
      <pc:sldChg chg="modSp">
        <pc:chgData name="Sandra Štambuk" userId="57dc3b68-088a-45de-9236-fd178a7068ed" providerId="ADAL" clId="{849EC0E1-27D5-47C3-9366-1E41C441E63F}" dt="2022-03-14T01:09:13.725" v="37" actId="5793"/>
        <pc:sldMkLst>
          <pc:docMk/>
          <pc:sldMk cId="864200474" sldId="261"/>
        </pc:sldMkLst>
        <pc:spChg chg="mod">
          <ac:chgData name="Sandra Štambuk" userId="57dc3b68-088a-45de-9236-fd178a7068ed" providerId="ADAL" clId="{849EC0E1-27D5-47C3-9366-1E41C441E63F}" dt="2022-03-14T01:09:13.725" v="37" actId="5793"/>
          <ac:spMkLst>
            <pc:docMk/>
            <pc:sldMk cId="864200474" sldId="261"/>
            <ac:spMk id="13" creationId="{3151CB03-C1D1-4AF4-AD50-DF11DAAACEB7}"/>
          </ac:spMkLst>
        </pc:spChg>
      </pc:sldChg>
      <pc:sldChg chg="addSp modSp modAnim">
        <pc:chgData name="Sandra Štambuk" userId="57dc3b68-088a-45de-9236-fd178a7068ed" providerId="ADAL" clId="{849EC0E1-27D5-47C3-9366-1E41C441E63F}" dt="2022-03-14T01:10:21.985" v="38" actId="207"/>
        <pc:sldMkLst>
          <pc:docMk/>
          <pc:sldMk cId="1688031365" sldId="263"/>
        </pc:sldMkLst>
        <pc:spChg chg="mod">
          <ac:chgData name="Sandra Štambuk" userId="57dc3b68-088a-45de-9236-fd178a7068ed" providerId="ADAL" clId="{849EC0E1-27D5-47C3-9366-1E41C441E63F}" dt="2022-03-14T01:10:21.985" v="38" actId="207"/>
          <ac:spMkLst>
            <pc:docMk/>
            <pc:sldMk cId="1688031365" sldId="263"/>
            <ac:spMk id="15" creationId="{7DB2F38E-59C9-444C-87CE-780A53A18AB4}"/>
          </ac:spMkLst>
        </pc:spChg>
        <pc:picChg chg="add mod">
          <ac:chgData name="Sandra Štambuk" userId="57dc3b68-088a-45de-9236-fd178a7068ed" providerId="ADAL" clId="{849EC0E1-27D5-47C3-9366-1E41C441E63F}" dt="2022-03-13T23:56:37.368" v="4"/>
          <ac:picMkLst>
            <pc:docMk/>
            <pc:sldMk cId="1688031365" sldId="263"/>
            <ac:picMk id="16" creationId="{4F15024D-62DD-4470-98ED-C5EA56B8423B}"/>
          </ac:picMkLst>
        </pc:picChg>
        <pc:picChg chg="add mod">
          <ac:chgData name="Sandra Štambuk" userId="57dc3b68-088a-45de-9236-fd178a7068ed" providerId="ADAL" clId="{849EC0E1-27D5-47C3-9366-1E41C441E63F}" dt="2022-03-13T23:56:54.959" v="6" actId="1076"/>
          <ac:picMkLst>
            <pc:docMk/>
            <pc:sldMk cId="1688031365" sldId="263"/>
            <ac:picMk id="17" creationId="{544BA563-3BB4-420B-8619-AE3EC7EB35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292262-A819-4464-9B11-5D3ACCDC5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EF73286-5B65-4247-9C7F-365EE51BA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CBE8795-28E8-4B7D-BDFA-37AA12EB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11CF35D-1440-4CE3-82E1-0EE70B01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07B90E2-457B-4BB8-B87A-3C08ED7B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2900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8C7735-AC10-4227-B305-CE62DD00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B2B2D5B-0812-4BCB-9278-E10D73B6D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CC91B71-EC72-4A51-9538-33E4EE4F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DFC36E6-B905-4087-A843-51BBBD4C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5BF11D9-AC00-48C7-9615-DB76879E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118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139B9A8-5117-4EBE-8712-BEB9EDE67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50F5C85-FE61-474B-A1DB-CFEB1E3B0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5D833EA-1040-43AD-A7A0-77CD6C89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5D3B3B9-8AA7-4EFA-B3CC-A78B4F81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3173A46-36A5-4B77-8CF6-69BF113B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4585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F1061A-D3C3-4ABA-8DF6-98134458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3D3C8EB-D4D6-4354-BA6A-7EF13D163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208AA08-1C61-4B65-94A2-94DBCE26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9ED4B63-0C90-41A9-B0E4-0B34B5C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8C996BF-B8BC-46F3-A25F-FE40A2D5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39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A18B01-E4ED-4F7A-9D94-A2F0A46B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2C0D21E-F46E-4A38-BA9C-BEDA1FE8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7319905-43F5-4EB0-B943-D4850282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0287A4-1202-456E-A6B3-50F3411E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69E91AB-7515-40D3-B378-AEB19135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2011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D01FA5-BFDB-4D2C-AFC9-CCC8D8B3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15A856-2561-49E3-9512-EFB3C5D14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9F3F34E-6838-4005-BED2-FAD5390B5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C77FDA5-74E8-43E8-89EA-ADD57CAE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D960DBC-A0FC-45A4-AD89-657DC566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6DE2A02-21FF-4699-AD87-F6CC5618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139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3AC559-B5C9-4C77-B5DF-F337C47F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6A35D96-052D-4573-A943-64B8FEBA1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6509778-6F04-44D9-B2BE-7A7A53EE9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8914720-2729-47E3-B7C0-0054F60B7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BBAC730-0C2E-4381-B54A-4824CCFDF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2B7CF35-8302-44A9-9D89-4F29BBEF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67333B31-FC59-4107-9217-2C365851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55A55AF2-5A30-4F7F-8E24-7D6CC78A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467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FF2B65-CEE1-4D7D-9271-A16AEAEB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712416-D215-47BB-A346-44A851CC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171AB50F-1283-4FAE-BD36-DC4F8D49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FE9FA073-B4DE-47E3-827D-C3A6C8F9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626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4451D305-450B-4138-8727-FE5E21B9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B8F8892-F741-4288-9ED4-0ABD9BD9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0B4C72D-50FD-4518-ABC3-FE4247E7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490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3E91E4-877C-43A9-88D8-D0D6E371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6ABB56-EF46-4DD2-9BAC-EE52DFF2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FE5DECB-B0B0-4C63-84E6-F3D24732C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933CDBB-8A55-4B26-A2CD-E134A4A6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3FFC507-75BC-4E0E-9809-585B914D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660727E-8507-46B9-95FD-1B71B32C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519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6BE47F-6D96-498D-B388-7B71C51E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0869259-A4F1-4EAF-9B69-DA10CA523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E61C03E-53B2-4C48-93BC-89709C8BD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F8BAC55-4B1B-4EA0-A0F1-2EB738D7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D05D788-A18C-419C-AE27-3324291F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3CB97E3-04C7-4EAD-B94C-F0A3CA6A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199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D7B878F-AEC9-47EE-BCAB-97CB5667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6FBCC1E-303D-4BAB-8A2D-A1FD670C7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4E53C4B-69E6-4325-A0B8-E409322D1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DA92-85A2-4FEE-8B82-931BEE8941E7}" type="datetimeFigureOut">
              <a:rPr lang="hr-HR" smtClean="0"/>
              <a:pPr/>
              <a:t>16.3.2022.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AAA623-6269-4B7A-8150-F16553AAD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48EA42F-10D8-42E5-8AF4-4F6C7128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E1362-1B15-4406-A266-BD270860E6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8026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okwidgets.com/play/nkPRaCWv-iQAFQJj5vAAAA/SCDUTSZ/di8-l13-rep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37E8E6-7C51-4458-99CF-DD69661EF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0DEFCF-D50B-42E8-9EF4-91DA74F71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455A3D-7370-4608-813E-ED568B85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654C777-AD9E-4DBC-B506-427A112D45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2A50842-CCC0-49C8-95F1-FE4885029834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13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Living</a:t>
            </a:r>
            <a:r>
              <a:rPr lang="hr-HR" sz="4800" dirty="0">
                <a:solidFill>
                  <a:srgbClr val="FF33CC"/>
                </a:solidFill>
              </a:rPr>
              <a:t> online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F18DAE5-DB2E-4EEF-80D5-5C76E19E38B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11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37E8E6-7C51-4458-99CF-DD69661EF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0DEFCF-D50B-42E8-9EF4-91DA74F71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455A3D-7370-4608-813E-ED568B85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89F7A78-F80E-4290-BF1F-318309B2679E}"/>
              </a:ext>
            </a:extLst>
          </p:cNvPr>
          <p:cNvSpPr txBox="1"/>
          <p:nvPr/>
        </p:nvSpPr>
        <p:spPr>
          <a:xfrm>
            <a:off x="391188" y="1627135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It’s used all over the world. </a:t>
            </a:r>
            <a:endParaRPr lang="hr-HR" b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B165D07-A8CA-4B1D-A31C-943E9B590214}"/>
              </a:ext>
            </a:extLst>
          </p:cNvPr>
          <p:cNvSpPr txBox="1"/>
          <p:nvPr/>
        </p:nvSpPr>
        <p:spPr>
          <a:xfrm>
            <a:off x="391187" y="2408084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It’s</a:t>
            </a:r>
            <a:r>
              <a:rPr lang="hr-HR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useful</a:t>
            </a:r>
            <a:r>
              <a:rPr lang="hr-HR" dirty="0"/>
              <a:t>. </a:t>
            </a:r>
            <a:endParaRPr lang="hr-HR" b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94C69E4-C7E6-4DBC-8763-6A129E941C3C}"/>
              </a:ext>
            </a:extLst>
          </p:cNvPr>
          <p:cNvSpPr txBox="1"/>
          <p:nvPr/>
        </p:nvSpPr>
        <p:spPr>
          <a:xfrm>
            <a:off x="6284878" y="2408084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It’s</a:t>
            </a:r>
            <a:r>
              <a:rPr lang="hr-HR" dirty="0"/>
              <a:t> </a:t>
            </a:r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plastic</a:t>
            </a:r>
            <a:r>
              <a:rPr lang="hr-HR" dirty="0"/>
              <a:t>.</a:t>
            </a:r>
            <a:endParaRPr lang="hr-HR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192E9479-5F7E-400C-834D-FF5A77DDA25A}"/>
              </a:ext>
            </a:extLst>
          </p:cNvPr>
          <p:cNvSpPr txBox="1"/>
          <p:nvPr/>
        </p:nvSpPr>
        <p:spPr>
          <a:xfrm>
            <a:off x="6284877" y="3193835"/>
            <a:ext cx="5691095" cy="64633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If you have one, you can contact anyone around the world at any moment. </a:t>
            </a:r>
            <a:endParaRPr lang="hr-HR" b="1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0E697A3-5EE2-48AD-83A7-8D9B646E4320}"/>
              </a:ext>
            </a:extLst>
          </p:cNvPr>
          <p:cNvSpPr txBox="1"/>
          <p:nvPr/>
        </p:nvSpPr>
        <p:spPr>
          <a:xfrm>
            <a:off x="6284879" y="1629230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It’s not as expensive as it used to be.</a:t>
            </a:r>
            <a:endParaRPr lang="hr-HR" b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6C94F2B-E2D6-4D67-8FB8-9D3CBD4567CB}"/>
              </a:ext>
            </a:extLst>
          </p:cNvPr>
          <p:cNvSpPr txBox="1"/>
          <p:nvPr/>
        </p:nvSpPr>
        <p:spPr>
          <a:xfrm>
            <a:off x="391184" y="4706109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It’s used to do business but also for fun. </a:t>
            </a:r>
            <a:endParaRPr lang="hr-HR" b="1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C3B0890-BB87-4F6D-A0B9-CA2FFBDF2957}"/>
              </a:ext>
            </a:extLst>
          </p:cNvPr>
          <p:cNvSpPr txBox="1"/>
          <p:nvPr/>
        </p:nvSpPr>
        <p:spPr>
          <a:xfrm>
            <a:off x="391185" y="3948676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You need to learn how to use it.</a:t>
            </a:r>
            <a:endParaRPr lang="hr-HR" b="1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990046A-F6AB-4A55-BB19-A19B93B7283F}"/>
              </a:ext>
            </a:extLst>
          </p:cNvPr>
          <p:cNvSpPr txBox="1"/>
          <p:nvPr/>
        </p:nvSpPr>
        <p:spPr>
          <a:xfrm>
            <a:off x="391186" y="3168252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It can be used both indoors and outdoors.</a:t>
            </a:r>
            <a:endParaRPr lang="hr-HR" b="1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A807D1D-0FEA-424B-97A6-DF4598B8F826}"/>
              </a:ext>
            </a:extLst>
          </p:cNvPr>
          <p:cNvSpPr txBox="1"/>
          <p:nvPr/>
        </p:nvSpPr>
        <p:spPr>
          <a:xfrm>
            <a:off x="6284875" y="4110119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/>
              <a:t>If you have one, you don’t need newspapers or books.</a:t>
            </a:r>
            <a:endParaRPr lang="hr-HR" b="1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EF2493A-D3FD-4D4E-940D-28A59B137F89}"/>
              </a:ext>
            </a:extLst>
          </p:cNvPr>
          <p:cNvSpPr txBox="1"/>
          <p:nvPr/>
        </p:nvSpPr>
        <p:spPr>
          <a:xfrm>
            <a:off x="6284876" y="4913813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Its basic parts are chips.</a:t>
            </a:r>
            <a:endParaRPr lang="hr-HR" b="1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3AD8EB40-A0B6-4FF9-9ED5-44774FD9092A}"/>
              </a:ext>
            </a:extLst>
          </p:cNvPr>
          <p:cNvSpPr txBox="1"/>
          <p:nvPr/>
        </p:nvSpPr>
        <p:spPr>
          <a:xfrm>
            <a:off x="4494917" y="5809131"/>
            <a:ext cx="2944571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b="1" dirty="0" err="1"/>
              <a:t>It’s</a:t>
            </a:r>
            <a:r>
              <a:rPr lang="hr-HR" b="1" dirty="0"/>
              <a:t> a COMPUTER! </a:t>
            </a:r>
          </a:p>
        </p:txBody>
      </p:sp>
    </p:spTree>
    <p:extLst>
      <p:ext uri="{BB962C8B-B14F-4D97-AF65-F5344CB8AC3E}">
        <p14:creationId xmlns:p14="http://schemas.microsoft.com/office/powerpoint/2010/main" xmlns="" val="42055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37E8E6-7C51-4458-99CF-DD69661EF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0DEFCF-D50B-42E8-9EF4-91DA74F71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455A3D-7370-4608-813E-ED568B85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5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FADDEA3-2E48-4230-B6D8-374196003802}"/>
              </a:ext>
            </a:extLst>
          </p:cNvPr>
          <p:cNvSpPr txBox="1"/>
          <p:nvPr/>
        </p:nvSpPr>
        <p:spPr>
          <a:xfrm>
            <a:off x="3249658" y="276809"/>
            <a:ext cx="5691095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en-US" dirty="0"/>
              <a:t>names </a:t>
            </a:r>
            <a:r>
              <a:rPr lang="hr-HR" dirty="0"/>
              <a:t>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en-US" dirty="0"/>
              <a:t>associate with computers</a:t>
            </a:r>
            <a:r>
              <a:rPr lang="hr-HR" dirty="0"/>
              <a:t>?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2FD83C0-8AA1-4921-B2FC-1070C11C3900}"/>
              </a:ext>
            </a:extLst>
          </p:cNvPr>
          <p:cNvSpPr txBox="1"/>
          <p:nvPr/>
        </p:nvSpPr>
        <p:spPr>
          <a:xfrm>
            <a:off x="1818054" y="1140260"/>
            <a:ext cx="3282507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b="1" dirty="0"/>
              <a:t>Bill Gates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AFF5E14-5498-4C93-B7A3-EF22D286EAB8}"/>
              </a:ext>
            </a:extLst>
          </p:cNvPr>
          <p:cNvSpPr txBox="1"/>
          <p:nvPr/>
        </p:nvSpPr>
        <p:spPr>
          <a:xfrm>
            <a:off x="6505843" y="1122363"/>
            <a:ext cx="3282507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b="1" dirty="0"/>
              <a:t>Steve </a:t>
            </a:r>
            <a:r>
              <a:rPr lang="hr-HR" b="1" dirty="0" err="1"/>
              <a:t>Jobs</a:t>
            </a:r>
            <a:endParaRPr lang="hr-HR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FF473A9-35A0-4FC0-883F-0137286E776C}"/>
              </a:ext>
            </a:extLst>
          </p:cNvPr>
          <p:cNvSpPr txBox="1"/>
          <p:nvPr/>
        </p:nvSpPr>
        <p:spPr>
          <a:xfrm>
            <a:off x="3880032" y="2022841"/>
            <a:ext cx="4430346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/>
              <a:t>How are </a:t>
            </a:r>
            <a:r>
              <a:rPr lang="hr-HR" dirty="0" err="1"/>
              <a:t>they</a:t>
            </a:r>
            <a:r>
              <a:rPr lang="hr-HR" dirty="0"/>
              <a:t> </a:t>
            </a:r>
            <a:r>
              <a:rPr lang="hr-HR" dirty="0" err="1"/>
              <a:t>related</a:t>
            </a:r>
            <a:r>
              <a:rPr lang="hr-HR" dirty="0"/>
              <a:t> to </a:t>
            </a:r>
            <a:r>
              <a:rPr lang="hr-HR" dirty="0" err="1"/>
              <a:t>computers</a:t>
            </a:r>
            <a:r>
              <a:rPr lang="hr-HR" dirty="0"/>
              <a:t>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0309791-5F6A-4211-9F8D-4D271A1B52B4}"/>
              </a:ext>
            </a:extLst>
          </p:cNvPr>
          <p:cNvSpPr txBox="1"/>
          <p:nvPr/>
        </p:nvSpPr>
        <p:spPr>
          <a:xfrm>
            <a:off x="183573" y="2320529"/>
            <a:ext cx="3354559" cy="4324261"/>
          </a:xfrm>
          <a:prstGeom prst="rect">
            <a:avLst/>
          </a:prstGeom>
          <a:solidFill>
            <a:srgbClr val="D9D9FF"/>
          </a:solidFill>
          <a:ln w="38100">
            <a:solidFill>
              <a:srgbClr val="6600FF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r-HR" dirty="0">
                <a:solidFill>
                  <a:srgbClr val="0070C0"/>
                </a:solidFill>
              </a:rPr>
              <a:t>YES/NO QUESTIONS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Do you... </a:t>
            </a:r>
            <a:endParaRPr lang="hr-HR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Have you got... </a:t>
            </a:r>
            <a:endParaRPr lang="hr-HR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Are you...</a:t>
            </a:r>
            <a:endParaRPr lang="hr-HR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Were you... </a:t>
            </a:r>
            <a:endParaRPr lang="hr-HR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Have you... </a:t>
            </a:r>
            <a:endParaRPr lang="hr-HR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Can you... </a:t>
            </a:r>
            <a:endParaRPr lang="hr-HR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Will you... </a:t>
            </a:r>
            <a:endParaRPr lang="hr-HR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Does your... </a:t>
            </a:r>
            <a:endParaRPr lang="hr-HR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Do your...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151CB03-C1D1-4AF4-AD50-DF11DAAACEB7}"/>
              </a:ext>
            </a:extLst>
          </p:cNvPr>
          <p:cNvSpPr txBox="1"/>
          <p:nvPr/>
        </p:nvSpPr>
        <p:spPr>
          <a:xfrm>
            <a:off x="3784474" y="3231919"/>
            <a:ext cx="3354559" cy="338554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66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rgbClr val="0070C0"/>
                </a:solidFill>
              </a:rPr>
              <a:t>WH-QUESTIONS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</a:t>
            </a:r>
            <a:r>
              <a:rPr lang="hr-HR" dirty="0"/>
              <a:t>…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Where</a:t>
            </a:r>
            <a:r>
              <a:rPr lang="hr-HR" dirty="0"/>
              <a:t>…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When</a:t>
            </a:r>
            <a:r>
              <a:rPr lang="hr-HR" dirty="0"/>
              <a:t>…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How</a:t>
            </a:r>
            <a:r>
              <a:rPr lang="hr-HR" dirty="0"/>
              <a:t>…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Why</a:t>
            </a:r>
            <a:r>
              <a:rPr lang="hr-HR" dirty="0"/>
              <a:t>…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Which</a:t>
            </a:r>
            <a:r>
              <a:rPr lang="hr-HR" dirty="0"/>
              <a:t>…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Whose</a:t>
            </a:r>
            <a:r>
              <a:rPr lang="hr-HR" dirty="0"/>
              <a:t>…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2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37E8E6-7C51-4458-99CF-DD69661EF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0DEFCF-D50B-42E8-9EF4-91DA74F71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455A3D-7370-4608-813E-ED568B85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40B01DA-968F-4B08-9A68-FC12CFD0F15C}"/>
              </a:ext>
            </a:extLst>
          </p:cNvPr>
          <p:cNvSpPr txBox="1"/>
          <p:nvPr/>
        </p:nvSpPr>
        <p:spPr>
          <a:xfrm>
            <a:off x="2118255" y="391393"/>
            <a:ext cx="7953902" cy="146193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Is Bill Gates married? 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en-US" dirty="0"/>
              <a:t>Who wants to know if Bill Gates is married? </a:t>
            </a:r>
            <a:endParaRPr lang="hr-HR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When was he born? 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en-US" dirty="0"/>
              <a:t>Who wants to know when he was born?</a:t>
            </a:r>
            <a:endParaRPr lang="hr-HR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etc</a:t>
            </a:r>
            <a:r>
              <a:rPr lang="hr-HR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3F4E050-F419-4B54-B84A-25833960BC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9694" y="2150298"/>
            <a:ext cx="9271023" cy="455924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66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37E8E6-7C51-4458-99CF-DD69661EF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0DEFCF-D50B-42E8-9EF4-91DA74F71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455A3D-7370-4608-813E-ED568B85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1639DB7-F195-4F5D-9A54-CBF159A8BE3E}"/>
              </a:ext>
            </a:extLst>
          </p:cNvPr>
          <p:cNvSpPr txBox="1"/>
          <p:nvPr/>
        </p:nvSpPr>
        <p:spPr>
          <a:xfrm>
            <a:off x="6623233" y="507580"/>
            <a:ext cx="4430346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She wants to know does he live in Mexico.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7942865-DFA0-4DD2-8129-671FFE622A3C}"/>
              </a:ext>
            </a:extLst>
          </p:cNvPr>
          <p:cNvSpPr txBox="1"/>
          <p:nvPr/>
        </p:nvSpPr>
        <p:spPr>
          <a:xfrm>
            <a:off x="6647592" y="2316163"/>
            <a:ext cx="4430346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He asks if he was born in 1955. 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C164499-4356-4B5B-B9FF-8239F8AAA110}"/>
              </a:ext>
            </a:extLst>
          </p:cNvPr>
          <p:cNvSpPr txBox="1"/>
          <p:nvPr/>
        </p:nvSpPr>
        <p:spPr>
          <a:xfrm>
            <a:off x="6623233" y="3998086"/>
            <a:ext cx="4430346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teacher wants to know why is she is late.</a:t>
            </a:r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E1A3207-06A8-4788-A8A3-73A48EF8F4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570" b="89213" l="30858" r="69382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6043" t="4115" r="25802" b="1331"/>
          <a:stretch/>
        </p:blipFill>
        <p:spPr>
          <a:xfrm>
            <a:off x="11178350" y="2316163"/>
            <a:ext cx="624101" cy="62766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A475947-8085-42DD-A71D-A12BBC8553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91785" y="478120"/>
            <a:ext cx="627664" cy="62766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A5A5FFC7-2863-4AC7-B4E7-49817AAD1EC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16168" y="3968626"/>
            <a:ext cx="627664" cy="627664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4233B78-878E-4BCA-925B-E5DC788238CD}"/>
              </a:ext>
            </a:extLst>
          </p:cNvPr>
          <p:cNvSpPr txBox="1"/>
          <p:nvPr/>
        </p:nvSpPr>
        <p:spPr>
          <a:xfrm>
            <a:off x="6616856" y="1335460"/>
            <a:ext cx="4430346" cy="56874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66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She wants to know if he lives in Mexico.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AF52EF1-7D3C-49C1-9856-E63A76DAAF5E}"/>
              </a:ext>
            </a:extLst>
          </p:cNvPr>
          <p:cNvSpPr txBox="1"/>
          <p:nvPr/>
        </p:nvSpPr>
        <p:spPr>
          <a:xfrm>
            <a:off x="6613702" y="4866225"/>
            <a:ext cx="4430346" cy="56874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66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teacher wants to know why she is late</a:t>
            </a:r>
            <a:r>
              <a:rPr lang="hr-HR" dirty="0"/>
              <a:t>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987673A-DE00-4838-838F-1D25618F107B}"/>
              </a:ext>
            </a:extLst>
          </p:cNvPr>
          <p:cNvSpPr txBox="1"/>
          <p:nvPr/>
        </p:nvSpPr>
        <p:spPr>
          <a:xfrm>
            <a:off x="374298" y="3114952"/>
            <a:ext cx="5990991" cy="954107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over/tries/permission/someone/to/who/secure/the/get/</a:t>
            </a:r>
            <a:endParaRPr lang="hr-HR" dirty="0"/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without/Internet/information</a:t>
            </a:r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73AA1814-9FE0-4B02-B22C-41951A3DDF2E}"/>
              </a:ext>
            </a:extLst>
          </p:cNvPr>
          <p:cNvSpPr txBox="1"/>
          <p:nvPr/>
        </p:nvSpPr>
        <p:spPr>
          <a:xfrm>
            <a:off x="389549" y="4309160"/>
            <a:ext cx="597574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66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Someone who tries to get secure information over the Internet without permission.</a:t>
            </a:r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6FDC8330-6139-4211-BBEB-36F1FE5E7043}"/>
              </a:ext>
            </a:extLst>
          </p:cNvPr>
          <p:cNvSpPr txBox="1"/>
          <p:nvPr/>
        </p:nvSpPr>
        <p:spPr>
          <a:xfrm>
            <a:off x="1702126" y="5296823"/>
            <a:ext cx="3209450" cy="36933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66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A  HACKER</a:t>
            </a:r>
          </a:p>
        </p:txBody>
      </p:sp>
    </p:spTree>
    <p:extLst>
      <p:ext uri="{BB962C8B-B14F-4D97-AF65-F5344CB8AC3E}">
        <p14:creationId xmlns:p14="http://schemas.microsoft.com/office/powerpoint/2010/main" xmlns="" val="20293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37E8E6-7C51-4458-99CF-DD69661EF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0DEFCF-D50B-42E8-9EF4-91DA74F71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455A3D-7370-4608-813E-ED568B85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FB03578-8178-4E38-834C-71944FF82A5B}"/>
              </a:ext>
            </a:extLst>
          </p:cNvPr>
          <p:cNvSpPr txBox="1"/>
          <p:nvPr/>
        </p:nvSpPr>
        <p:spPr>
          <a:xfrm>
            <a:off x="905522" y="365537"/>
            <a:ext cx="9762478" cy="36933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Kevin, a boy who attends Elm High School has a problem. Detective Holmes is questioning him. 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F930A627-52C7-4D09-8ED8-1C978C389789}"/>
              </a:ext>
            </a:extLst>
          </p:cNvPr>
          <p:cNvSpPr/>
          <p:nvPr/>
        </p:nvSpPr>
        <p:spPr>
          <a:xfrm>
            <a:off x="46483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6E830ED7-7A91-4FCF-A8A1-2AA69FA0BD35}"/>
              </a:ext>
            </a:extLst>
          </p:cNvPr>
          <p:cNvSpPr txBox="1"/>
          <p:nvPr/>
        </p:nvSpPr>
        <p:spPr>
          <a:xfrm>
            <a:off x="905522" y="1750292"/>
            <a:ext cx="9762478" cy="36933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hacker broke into the Elm High School. Kevin is a suspect.</a:t>
            </a:r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59ECDD16-DDFE-4EF4-8405-6995ED72431E}"/>
              </a:ext>
            </a:extLst>
          </p:cNvPr>
          <p:cNvSpPr/>
          <p:nvPr/>
        </p:nvSpPr>
        <p:spPr>
          <a:xfrm>
            <a:off x="468522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BC647A8-D246-4002-9EBB-0809046AE3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51482"/>
          <a:stretch/>
        </p:blipFill>
        <p:spPr>
          <a:xfrm>
            <a:off x="3914690" y="3924437"/>
            <a:ext cx="7696339" cy="267033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26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37E8E6-7C51-4458-99CF-DD69661EF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0DEFCF-D50B-42E8-9EF4-91DA74F71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455A3D-7370-4608-813E-ED568B85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9C14B64-308E-4CED-83AC-474403F5D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272" t="47022"/>
          <a:stretch/>
        </p:blipFill>
        <p:spPr>
          <a:xfrm>
            <a:off x="205989" y="153385"/>
            <a:ext cx="7777733" cy="307816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4CEDCA4-FFBA-4388-A451-D845384FCD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26689"/>
          <a:stretch/>
        </p:blipFill>
        <p:spPr>
          <a:xfrm>
            <a:off x="3837403" y="3004138"/>
            <a:ext cx="7991475" cy="359616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B138F36-2E40-477F-9612-1CB38667947A}"/>
              </a:ext>
            </a:extLst>
          </p:cNvPr>
          <p:cNvSpPr txBox="1"/>
          <p:nvPr/>
        </p:nvSpPr>
        <p:spPr>
          <a:xfrm>
            <a:off x="7155402" y="3046379"/>
            <a:ext cx="4021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if</a:t>
            </a:r>
            <a:r>
              <a:rPr lang="hr-HR" sz="1600" dirty="0">
                <a:solidFill>
                  <a:srgbClr val="FF33CC"/>
                </a:solidFill>
              </a:rPr>
              <a:t> he </a:t>
            </a:r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nervous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E54C872B-3548-4450-A3A1-E7C7333E5351}"/>
              </a:ext>
            </a:extLst>
          </p:cNvPr>
          <p:cNvSpPr txBox="1"/>
          <p:nvPr/>
        </p:nvSpPr>
        <p:spPr>
          <a:xfrm>
            <a:off x="4084413" y="3439210"/>
            <a:ext cx="6480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detective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asks</a:t>
            </a:r>
            <a:r>
              <a:rPr lang="hr-HR" sz="1600" dirty="0">
                <a:solidFill>
                  <a:srgbClr val="FF33CC"/>
                </a:solidFill>
              </a:rPr>
              <a:t> /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if he has got a computer.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05344B5-E422-4926-954A-AE0B78BA8BFD}"/>
              </a:ext>
            </a:extLst>
          </p:cNvPr>
          <p:cNvSpPr txBox="1"/>
          <p:nvPr/>
        </p:nvSpPr>
        <p:spPr>
          <a:xfrm>
            <a:off x="4084412" y="3869298"/>
            <a:ext cx="786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detective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asks</a:t>
            </a:r>
            <a:r>
              <a:rPr lang="hr-HR" sz="1600" dirty="0">
                <a:solidFill>
                  <a:srgbClr val="FF33CC"/>
                </a:solidFill>
              </a:rPr>
              <a:t> /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if he spends a lot of time on his computer.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6777E6C-AE40-4802-958B-79806A13DC62}"/>
              </a:ext>
            </a:extLst>
          </p:cNvPr>
          <p:cNvSpPr txBox="1"/>
          <p:nvPr/>
        </p:nvSpPr>
        <p:spPr>
          <a:xfrm>
            <a:off x="4094855" y="4314564"/>
            <a:ext cx="786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detective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asks</a:t>
            </a:r>
            <a:r>
              <a:rPr lang="hr-HR" sz="1600" dirty="0">
                <a:solidFill>
                  <a:srgbClr val="FF33CC"/>
                </a:solidFill>
              </a:rPr>
              <a:t> /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en-US" sz="1600" dirty="0">
                <a:solidFill>
                  <a:srgbClr val="FF33CC"/>
                </a:solidFill>
              </a:rPr>
              <a:t> if he can make computer </a:t>
            </a:r>
            <a:r>
              <a:rPr lang="en-US" sz="1600" dirty="0" err="1">
                <a:solidFill>
                  <a:srgbClr val="FF33CC"/>
                </a:solidFill>
              </a:rPr>
              <a:t>programmes</a:t>
            </a:r>
            <a:r>
              <a:rPr lang="en-US" sz="1600" dirty="0">
                <a:solidFill>
                  <a:srgbClr val="FF33CC"/>
                </a:solidFill>
              </a:rPr>
              <a:t>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7CC07AE-909B-411F-AA9C-C25BBCA4821C}"/>
              </a:ext>
            </a:extLst>
          </p:cNvPr>
          <p:cNvSpPr txBox="1"/>
          <p:nvPr/>
        </p:nvSpPr>
        <p:spPr>
          <a:xfrm>
            <a:off x="4084412" y="4755189"/>
            <a:ext cx="786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detective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asks</a:t>
            </a:r>
            <a:r>
              <a:rPr lang="hr-HR" sz="1600" dirty="0">
                <a:solidFill>
                  <a:srgbClr val="FF33CC"/>
                </a:solidFill>
              </a:rPr>
              <a:t> /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en-US" sz="1600" dirty="0">
                <a:solidFill>
                  <a:srgbClr val="FF33CC"/>
                </a:solidFill>
              </a:rPr>
              <a:t> if he used his computer yesterday.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27F9AC9-4495-475F-B769-68A111DDE19A}"/>
              </a:ext>
            </a:extLst>
          </p:cNvPr>
          <p:cNvSpPr txBox="1"/>
          <p:nvPr/>
        </p:nvSpPr>
        <p:spPr>
          <a:xfrm>
            <a:off x="4084412" y="5222461"/>
            <a:ext cx="786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detective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asks</a:t>
            </a:r>
            <a:r>
              <a:rPr lang="hr-HR" sz="1600" dirty="0">
                <a:solidFill>
                  <a:srgbClr val="FF33CC"/>
                </a:solidFill>
              </a:rPr>
              <a:t> /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if he was at home.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FCCB5CBB-3D91-46A4-BEAA-1B03D0FF9C75}"/>
              </a:ext>
            </a:extLst>
          </p:cNvPr>
          <p:cNvSpPr txBox="1"/>
          <p:nvPr/>
        </p:nvSpPr>
        <p:spPr>
          <a:xfrm>
            <a:off x="4084412" y="5631349"/>
            <a:ext cx="786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detective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asks</a:t>
            </a:r>
            <a:r>
              <a:rPr lang="hr-HR" sz="1600" dirty="0">
                <a:solidFill>
                  <a:srgbClr val="FF33CC"/>
                </a:solidFill>
              </a:rPr>
              <a:t> /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if his grades are bad.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FEF3BA19-5F2C-4CB5-A6C6-0E8EA5A1864A}"/>
              </a:ext>
            </a:extLst>
          </p:cNvPr>
          <p:cNvSpPr txBox="1"/>
          <p:nvPr/>
        </p:nvSpPr>
        <p:spPr>
          <a:xfrm>
            <a:off x="4051256" y="6058505"/>
            <a:ext cx="7864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detective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asks</a:t>
            </a:r>
            <a:r>
              <a:rPr lang="hr-HR" sz="1600" dirty="0">
                <a:solidFill>
                  <a:srgbClr val="FF33CC"/>
                </a:solidFill>
              </a:rPr>
              <a:t> /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if he has been unhappy lately.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3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37E8E6-7C51-4458-99CF-DD69661EF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80DEFCF-D50B-42E8-9EF4-91DA74F71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8455A3D-7370-4608-813E-ED568B85F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FB859BB-15FD-44EF-A35C-98579B3F73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131" y="35668"/>
            <a:ext cx="4547422" cy="427897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82FFB31-B1A1-40CD-8527-8A507C6629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-234" t="2972" r="16504" b="14707"/>
          <a:stretch/>
        </p:blipFill>
        <p:spPr>
          <a:xfrm>
            <a:off x="4343695" y="2829128"/>
            <a:ext cx="7712225" cy="379505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2B0E9F6-DF27-4E73-98A2-C3ED87C1BA96}"/>
              </a:ext>
            </a:extLst>
          </p:cNvPr>
          <p:cNvSpPr txBox="1"/>
          <p:nvPr/>
        </p:nvSpPr>
        <p:spPr>
          <a:xfrm>
            <a:off x="7674293" y="2801057"/>
            <a:ext cx="3358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his name is.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AA5F02D-D611-4272-BEA2-BCBBA99A112A}"/>
              </a:ext>
            </a:extLst>
          </p:cNvPr>
          <p:cNvSpPr txBox="1"/>
          <p:nvPr/>
        </p:nvSpPr>
        <p:spPr>
          <a:xfrm>
            <a:off x="4610762" y="3234708"/>
            <a:ext cx="523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He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which grade he is in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CF7A140-B2A5-47F9-8502-BE275C379001}"/>
              </a:ext>
            </a:extLst>
          </p:cNvPr>
          <p:cNvSpPr txBox="1"/>
          <p:nvPr/>
        </p:nvSpPr>
        <p:spPr>
          <a:xfrm>
            <a:off x="4610762" y="3725861"/>
            <a:ext cx="523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He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which subjects he has problems with.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8DEFB84-BEED-4765-9D96-A2108D8608C5}"/>
              </a:ext>
            </a:extLst>
          </p:cNvPr>
          <p:cNvSpPr txBox="1"/>
          <p:nvPr/>
        </p:nvSpPr>
        <p:spPr>
          <a:xfrm>
            <a:off x="4655151" y="4188238"/>
            <a:ext cx="523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He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how long he has had his computer.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6A51C30-7818-48AB-AFC5-2F836DD085C2}"/>
              </a:ext>
            </a:extLst>
          </p:cNvPr>
          <p:cNvSpPr txBox="1"/>
          <p:nvPr/>
        </p:nvSpPr>
        <p:spPr>
          <a:xfrm>
            <a:off x="4610762" y="4650615"/>
            <a:ext cx="523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He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how often he uses it.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9A4E7A9-8272-46DD-A06F-DD25B2AAB288}"/>
              </a:ext>
            </a:extLst>
          </p:cNvPr>
          <p:cNvSpPr txBox="1"/>
          <p:nvPr/>
        </p:nvSpPr>
        <p:spPr>
          <a:xfrm>
            <a:off x="4610762" y="5138669"/>
            <a:ext cx="523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He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when he last used it.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128C34A-5EBD-4092-A5BB-37562CB448EA}"/>
              </a:ext>
            </a:extLst>
          </p:cNvPr>
          <p:cNvSpPr txBox="1"/>
          <p:nvPr/>
        </p:nvSpPr>
        <p:spPr>
          <a:xfrm>
            <a:off x="4610762" y="5573832"/>
            <a:ext cx="523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He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what he used it for.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DB2F38E-59C9-444C-87CE-780A53A18AB4}"/>
              </a:ext>
            </a:extLst>
          </p:cNvPr>
          <p:cNvSpPr txBox="1"/>
          <p:nvPr/>
        </p:nvSpPr>
        <p:spPr>
          <a:xfrm>
            <a:off x="4610762" y="6008995"/>
            <a:ext cx="5234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He </a:t>
            </a:r>
            <a:r>
              <a:rPr lang="hr-HR" sz="1600" dirty="0" err="1">
                <a:solidFill>
                  <a:srgbClr val="FF33CC"/>
                </a:solidFill>
              </a:rPr>
              <a:t>wants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know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en-US" sz="1600" dirty="0">
                <a:solidFill>
                  <a:srgbClr val="FF33CC"/>
                </a:solidFill>
              </a:rPr>
              <a:t>what he will do next.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6" name="Slika 15">
            <a:hlinkClick r:id="rId6"/>
            <a:extLst>
              <a:ext uri="{FF2B5EF4-FFF2-40B4-BE49-F238E27FC236}">
                <a16:creationId xmlns:a16="http://schemas.microsoft.com/office/drawing/2014/main" xmlns="" id="{4F15024D-62DD-4470-98ED-C5EA56B8423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05665" y="1292690"/>
            <a:ext cx="2947704" cy="8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0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69EE22-800E-4208-8B50-3C3371F6F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27CDC8-0F5C-48FA-8B81-27784B08DC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4B318-C0B9-46A2-AB96-861655AF3AFA}">
  <ds:schemaRefs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6f38477-cd9e-4a74-ae07-d74695e5a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481</Words>
  <Application>Microsoft Office PowerPoint</Application>
  <PresentationFormat>Custom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11</cp:revision>
  <dcterms:created xsi:type="dcterms:W3CDTF">2022-03-13T16:07:30Z</dcterms:created>
  <dcterms:modified xsi:type="dcterms:W3CDTF">2022-03-16T10:31:25Z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